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nton" pitchFamily="2" charset="0"/>
      <p:regular r:id="rId12"/>
    </p:embeddedFont>
    <p:embeddedFont>
      <p:font typeface="Now" panose="020B0604020202020204" charset="0"/>
      <p:regular r:id="rId13"/>
    </p:embeddedFont>
    <p:embeddedFont>
      <p:font typeface="Now Bold" panose="020B0604020202020204" charset="0"/>
      <p:regular r:id="rId14"/>
    </p:embeddedFont>
    <p:embeddedFont>
      <p:font typeface="Now Medium" panose="020B0604020202020204" charset="0"/>
      <p:regular r:id="rId15"/>
    </p:embeddedFont>
    <p:embeddedFont>
      <p:font typeface="Poppins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51" y="1777423"/>
            <a:ext cx="3802300" cy="5164415"/>
          </a:xfrm>
          <a:custGeom>
            <a:avLst/>
            <a:gdLst/>
            <a:ahLst/>
            <a:cxnLst/>
            <a:rect l="l" t="t" r="r" b="b"/>
            <a:pathLst>
              <a:path w="3802300" h="5164415">
                <a:moveTo>
                  <a:pt x="0" y="0"/>
                </a:moveTo>
                <a:lnTo>
                  <a:pt x="3802300" y="0"/>
                </a:lnTo>
                <a:lnTo>
                  <a:pt x="3802300" y="5164414"/>
                </a:lnTo>
                <a:lnTo>
                  <a:pt x="0" y="516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8205" y="3035635"/>
            <a:ext cx="13571590" cy="317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49"/>
              </a:lnSpc>
            </a:pPr>
            <a:r>
              <a:rPr lang="en-US" sz="1187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BANKING APPLICATION USING JDBC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3879003" y="7185671"/>
            <a:ext cx="4085508" cy="483272"/>
            <a:chOff x="0" y="0"/>
            <a:chExt cx="343564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5644" cy="406400"/>
            </a:xfrm>
            <a:custGeom>
              <a:avLst/>
              <a:gdLst/>
              <a:ahLst/>
              <a:cxnLst/>
              <a:rect l="l" t="t" r="r" b="b"/>
              <a:pathLst>
                <a:path w="3435644" h="406400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3435644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80121" y="4359630"/>
            <a:ext cx="499349" cy="818604"/>
          </a:xfrm>
          <a:custGeom>
            <a:avLst/>
            <a:gdLst/>
            <a:ahLst/>
            <a:cxnLst/>
            <a:rect l="l" t="t" r="r" b="b"/>
            <a:pathLst>
              <a:path w="499349" h="818604">
                <a:moveTo>
                  <a:pt x="0" y="0"/>
                </a:moveTo>
                <a:lnTo>
                  <a:pt x="499348" y="0"/>
                </a:lnTo>
                <a:lnTo>
                  <a:pt x="499348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308181" y="1028700"/>
            <a:ext cx="5951119" cy="3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6"/>
              </a:lnSpc>
            </a:pPr>
            <a:r>
              <a:rPr lang="en-US" sz="2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JAVA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2116769" y="7847329"/>
            <a:ext cx="0" cy="13345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332818" y="2588041"/>
            <a:ext cx="3622364" cy="5110919"/>
          </a:xfrm>
          <a:custGeom>
            <a:avLst/>
            <a:gdLst/>
            <a:ahLst/>
            <a:cxnLst/>
            <a:rect l="l" t="t" r="r" b="b"/>
            <a:pathLst>
              <a:path w="3622364" h="5110919">
                <a:moveTo>
                  <a:pt x="0" y="0"/>
                </a:moveTo>
                <a:lnTo>
                  <a:pt x="3622364" y="0"/>
                </a:lnTo>
                <a:lnTo>
                  <a:pt x="3622364" y="5110918"/>
                </a:lnTo>
                <a:lnTo>
                  <a:pt x="0" y="511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86523" y="7847329"/>
            <a:ext cx="1443376" cy="1443376"/>
          </a:xfrm>
          <a:custGeom>
            <a:avLst/>
            <a:gdLst/>
            <a:ahLst/>
            <a:cxnLst/>
            <a:rect l="l" t="t" r="r" b="b"/>
            <a:pathLst>
              <a:path w="1443376" h="1443376">
                <a:moveTo>
                  <a:pt x="0" y="0"/>
                </a:moveTo>
                <a:lnTo>
                  <a:pt x="1443376" y="0"/>
                </a:lnTo>
                <a:lnTo>
                  <a:pt x="1443376" y="1443375"/>
                </a:lnTo>
                <a:lnTo>
                  <a:pt x="0" y="1443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704371"/>
            <a:ext cx="4970618" cy="258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94"/>
              </a:lnSpc>
            </a:pPr>
            <a:r>
              <a:rPr lang="en-US" sz="9706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  <a:p>
            <a:pPr marL="0" lvl="0" indent="0" algn="l">
              <a:lnSpc>
                <a:spcPts val="10094"/>
              </a:lnSpc>
              <a:spcBef>
                <a:spcPct val="0"/>
              </a:spcBef>
            </a:pPr>
            <a:r>
              <a:rPr lang="en-US" sz="9706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79915" y="8355247"/>
            <a:ext cx="2520186" cy="30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4"/>
              </a:lnSpc>
              <a:spcBef>
                <a:spcPct val="0"/>
              </a:spcBef>
            </a:pPr>
            <a:r>
              <a:rPr lang="en-US" sz="1995" spc="47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GitHub 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79915" y="7837804"/>
            <a:ext cx="3537756" cy="40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6"/>
              </a:lnSpc>
              <a:spcBef>
                <a:spcPct val="0"/>
              </a:spcBef>
            </a:pPr>
            <a:r>
              <a:rPr lang="en-US" sz="2595" b="1" spc="62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Let's Work Together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1408" y="1004887"/>
            <a:ext cx="561626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82299" y="8759524"/>
            <a:ext cx="2520186" cy="30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4"/>
              </a:lnSpc>
              <a:spcBef>
                <a:spcPct val="0"/>
              </a:spcBef>
            </a:pPr>
            <a:r>
              <a:rPr lang="en-US" sz="1995" spc="47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Link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6002" y="2955445"/>
            <a:ext cx="9135997" cy="115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8"/>
              </a:lnSpc>
              <a:spcBef>
                <a:spcPct val="0"/>
              </a:spcBef>
            </a:pPr>
            <a:r>
              <a:rPr lang="en-US" sz="8460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09004" y="962025"/>
            <a:ext cx="145029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b="1" spc="110">
                <a:solidFill>
                  <a:srgbClr val="3B3B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5951119" cy="3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6"/>
              </a:lnSpc>
              <a:spcBef>
                <a:spcPct val="0"/>
              </a:spcBef>
            </a:pPr>
            <a:r>
              <a:rPr lang="en-US" sz="209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6" name="Freeform 6"/>
          <p:cNvSpPr/>
          <p:nvPr/>
        </p:nvSpPr>
        <p:spPr>
          <a:xfrm>
            <a:off x="13409295" y="3198529"/>
            <a:ext cx="3853855" cy="2769958"/>
          </a:xfrm>
          <a:custGeom>
            <a:avLst/>
            <a:gdLst/>
            <a:ahLst/>
            <a:cxnLst/>
            <a:rect l="l" t="t" r="r" b="b"/>
            <a:pathLst>
              <a:path w="3853855" h="2769958">
                <a:moveTo>
                  <a:pt x="0" y="0"/>
                </a:moveTo>
                <a:lnTo>
                  <a:pt x="3853855" y="0"/>
                </a:lnTo>
                <a:lnTo>
                  <a:pt x="3853855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198529"/>
            <a:ext cx="3853855" cy="2769958"/>
          </a:xfrm>
          <a:custGeom>
            <a:avLst/>
            <a:gdLst/>
            <a:ahLst/>
            <a:cxnLst/>
            <a:rect l="l" t="t" r="r" b="b"/>
            <a:pathLst>
              <a:path w="3853855" h="2769958">
                <a:moveTo>
                  <a:pt x="0" y="0"/>
                </a:moveTo>
                <a:lnTo>
                  <a:pt x="3853855" y="0"/>
                </a:lnTo>
                <a:lnTo>
                  <a:pt x="3853855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41191" y="6023751"/>
            <a:ext cx="8605618" cy="99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3240" spc="77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To build a secure and efficient banking system using Java and MySQL Database.</a:t>
            </a:r>
          </a:p>
        </p:txBody>
      </p:sp>
      <p:sp>
        <p:nvSpPr>
          <p:cNvPr id="9" name="AutoShape 9"/>
          <p:cNvSpPr/>
          <p:nvPr/>
        </p:nvSpPr>
        <p:spPr>
          <a:xfrm>
            <a:off x="4788557" y="4583508"/>
            <a:ext cx="871858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949730" y="9108627"/>
            <a:ext cx="766135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576379" y="9108627"/>
            <a:ext cx="766135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711621" y="8939838"/>
            <a:ext cx="4864758" cy="3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6"/>
              </a:lnSpc>
              <a:spcBef>
                <a:spcPct val="0"/>
              </a:spcBef>
            </a:pPr>
            <a:r>
              <a:rPr lang="en-US" sz="209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Banking Application using JDBC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78775"/>
            <a:ext cx="6555329" cy="23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73"/>
              </a:lnSpc>
            </a:pPr>
            <a:r>
              <a:rPr lang="en-US" sz="927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Technologies and Tools</a:t>
            </a:r>
          </a:p>
        </p:txBody>
      </p:sp>
      <p:sp>
        <p:nvSpPr>
          <p:cNvPr id="4" name="Freeform 4"/>
          <p:cNvSpPr/>
          <p:nvPr/>
        </p:nvSpPr>
        <p:spPr>
          <a:xfrm>
            <a:off x="8031704" y="2072467"/>
            <a:ext cx="454577" cy="454577"/>
          </a:xfrm>
          <a:custGeom>
            <a:avLst/>
            <a:gdLst/>
            <a:ahLst/>
            <a:cxnLst/>
            <a:rect l="l" t="t" r="r" b="b"/>
            <a:pathLst>
              <a:path w="454577" h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31704" y="3639099"/>
            <a:ext cx="454577" cy="454577"/>
          </a:xfrm>
          <a:custGeom>
            <a:avLst/>
            <a:gdLst/>
            <a:ahLst/>
            <a:cxnLst/>
            <a:rect l="l" t="t" r="r" b="b"/>
            <a:pathLst>
              <a:path w="454577" h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31704" y="5478250"/>
            <a:ext cx="454577" cy="454577"/>
          </a:xfrm>
          <a:custGeom>
            <a:avLst/>
            <a:gdLst/>
            <a:ahLst/>
            <a:cxnLst/>
            <a:rect l="l" t="t" r="r" b="b"/>
            <a:pathLst>
              <a:path w="454577" h="454577">
                <a:moveTo>
                  <a:pt x="0" y="0"/>
                </a:moveTo>
                <a:lnTo>
                  <a:pt x="454577" y="0"/>
                </a:lnTo>
                <a:lnTo>
                  <a:pt x="454577" y="454576"/>
                </a:lnTo>
                <a:lnTo>
                  <a:pt x="0" y="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31704" y="7249543"/>
            <a:ext cx="454577" cy="454577"/>
          </a:xfrm>
          <a:custGeom>
            <a:avLst/>
            <a:gdLst/>
            <a:ahLst/>
            <a:cxnLst/>
            <a:rect l="l" t="t" r="r" b="b"/>
            <a:pathLst>
              <a:path w="454577" h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26849" y="7729539"/>
            <a:ext cx="1607183" cy="1607183"/>
          </a:xfrm>
          <a:custGeom>
            <a:avLst/>
            <a:gdLst/>
            <a:ahLst/>
            <a:cxnLst/>
            <a:rect l="l" t="t" r="r" b="b"/>
            <a:pathLst>
              <a:path w="1607183" h="1607183">
                <a:moveTo>
                  <a:pt x="0" y="0"/>
                </a:moveTo>
                <a:lnTo>
                  <a:pt x="1607183" y="0"/>
                </a:lnTo>
                <a:lnTo>
                  <a:pt x="1607183" y="1607182"/>
                </a:lnTo>
                <a:lnTo>
                  <a:pt x="0" y="1607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127829"/>
            <a:ext cx="5436016" cy="3522270"/>
            <a:chOff x="0" y="0"/>
            <a:chExt cx="7248022" cy="469636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r="13187"/>
            <a:stretch>
              <a:fillRect/>
            </a:stretch>
          </p:blipFill>
          <p:spPr>
            <a:xfrm>
              <a:off x="0" y="0"/>
              <a:ext cx="7248022" cy="469636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37757" y="2080204"/>
            <a:ext cx="411194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JAVA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37757" y="2678850"/>
            <a:ext cx="627817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Core language for application logic.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37757" y="5485987"/>
            <a:ext cx="411194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JDBC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37757" y="6081079"/>
            <a:ext cx="627817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For MySQL database connectivity.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37757" y="3646836"/>
            <a:ext cx="411194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MYSQL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37757" y="4245483"/>
            <a:ext cx="627817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Backend for storing account and transaction data.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37757" y="7257280"/>
            <a:ext cx="576478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GRAPHICAL USER INTERFACE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37757" y="7853299"/>
            <a:ext cx="627817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User Friendly Interface.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67375" y="1004887"/>
            <a:ext cx="14502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28700"/>
            <a:ext cx="5951119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6101" y="8498256"/>
            <a:ext cx="18840201" cy="3059522"/>
            <a:chOff x="0" y="0"/>
            <a:chExt cx="25120268" cy="407936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9772" b="25853"/>
            <a:stretch>
              <a:fillRect/>
            </a:stretch>
          </p:blipFill>
          <p:spPr>
            <a:xfrm>
              <a:off x="0" y="0"/>
              <a:ext cx="25120268" cy="407936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918597" y="1729487"/>
            <a:ext cx="8450806" cy="284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1058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APPLICATION WORKFLOW</a:t>
            </a:r>
          </a:p>
        </p:txBody>
      </p:sp>
      <p:sp>
        <p:nvSpPr>
          <p:cNvPr id="6" name="Freeform 6"/>
          <p:cNvSpPr/>
          <p:nvPr/>
        </p:nvSpPr>
        <p:spPr>
          <a:xfrm rot="7638750" flipV="1">
            <a:off x="13471863" y="2358353"/>
            <a:ext cx="2275353" cy="2657346"/>
          </a:xfrm>
          <a:custGeom>
            <a:avLst/>
            <a:gdLst/>
            <a:ahLst/>
            <a:cxnLst/>
            <a:rect l="l" t="t" r="r" b="b"/>
            <a:pathLst>
              <a:path w="2275353" h="2657346">
                <a:moveTo>
                  <a:pt x="0" y="2657346"/>
                </a:moveTo>
                <a:lnTo>
                  <a:pt x="2275353" y="2657346"/>
                </a:lnTo>
                <a:lnTo>
                  <a:pt x="2275353" y="0"/>
                </a:lnTo>
                <a:lnTo>
                  <a:pt x="0" y="0"/>
                </a:lnTo>
                <a:lnTo>
                  <a:pt x="0" y="265734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38750" flipV="1">
            <a:off x="2387923" y="2351399"/>
            <a:ext cx="2275353" cy="2657346"/>
          </a:xfrm>
          <a:custGeom>
            <a:avLst/>
            <a:gdLst/>
            <a:ahLst/>
            <a:cxnLst/>
            <a:rect l="l" t="t" r="r" b="b"/>
            <a:pathLst>
              <a:path w="2275353" h="2657346">
                <a:moveTo>
                  <a:pt x="0" y="2657347"/>
                </a:moveTo>
                <a:lnTo>
                  <a:pt x="2275353" y="2657347"/>
                </a:lnTo>
                <a:lnTo>
                  <a:pt x="2275353" y="0"/>
                </a:lnTo>
                <a:lnTo>
                  <a:pt x="0" y="0"/>
                </a:lnTo>
                <a:lnTo>
                  <a:pt x="0" y="265734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01408" y="1004887"/>
            <a:ext cx="561626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691694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3313" y="5913171"/>
            <a:ext cx="378018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Transfer money between accounts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3313" y="5359158"/>
            <a:ext cx="3091228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3F1EC"/>
                </a:solidFill>
                <a:latin typeface="Now Bold"/>
                <a:ea typeface="Now Bold"/>
                <a:cs typeface="Now Bold"/>
                <a:sym typeface="Now Bold"/>
              </a:rPr>
              <a:t>MONEY TRANSFERS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191" y="5913171"/>
            <a:ext cx="4039177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Create new accounts.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Authenticate users with account numbers and passwords.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Display dashboard after login.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3F1EC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5191" y="5359158"/>
            <a:ext cx="4039177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3F1EC"/>
                </a:solidFill>
                <a:latin typeface="Now Bold"/>
                <a:ea typeface="Now Bold"/>
                <a:cs typeface="Now Bold"/>
                <a:sym typeface="Now Bold"/>
              </a:rPr>
              <a:t>ACCOUNT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18199" y="5913171"/>
            <a:ext cx="3780186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View balance.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Add balance.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3F1EC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18199" y="5359158"/>
            <a:ext cx="378018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3F1EC"/>
                </a:solidFill>
                <a:latin typeface="Now Bold"/>
                <a:ea typeface="Now Bold"/>
                <a:cs typeface="Now Bold"/>
                <a:sym typeface="Now Bold"/>
              </a:rPr>
              <a:t>BALANCE OPERATIONS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142869" y="4768746"/>
            <a:ext cx="1857373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952624" y="5913171"/>
            <a:ext cx="378018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3F1EC"/>
                </a:solidFill>
                <a:latin typeface="Now"/>
                <a:ea typeface="Now"/>
                <a:cs typeface="Now"/>
                <a:sym typeface="Now"/>
              </a:rPr>
              <a:t>View all past transactions for the user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52624" y="5359158"/>
            <a:ext cx="378018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3F1EC"/>
                </a:solidFill>
                <a:latin typeface="Now Bold"/>
                <a:ea typeface="Now Bold"/>
                <a:cs typeface="Now Bold"/>
                <a:sym typeface="Now Bold"/>
              </a:rPr>
              <a:t>TRANSACTION HISTORY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794" y="2375768"/>
            <a:ext cx="8392767" cy="8046677"/>
            <a:chOff x="0" y="0"/>
            <a:chExt cx="11190356" cy="107289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5296" r="15296"/>
            <a:stretch>
              <a:fillRect/>
            </a:stretch>
          </p:blipFill>
          <p:spPr>
            <a:xfrm>
              <a:off x="0" y="0"/>
              <a:ext cx="11190356" cy="1072890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9144000" y="4935238"/>
            <a:ext cx="75510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153525" y="2509118"/>
            <a:ext cx="7161088" cy="226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DATABASE STRUCTURE</a:t>
            </a:r>
          </a:p>
        </p:txBody>
      </p:sp>
      <p:sp>
        <p:nvSpPr>
          <p:cNvPr id="7" name="Freeform 7"/>
          <p:cNvSpPr/>
          <p:nvPr/>
        </p:nvSpPr>
        <p:spPr>
          <a:xfrm>
            <a:off x="13416349" y="1709151"/>
            <a:ext cx="2898264" cy="2420050"/>
          </a:xfrm>
          <a:custGeom>
            <a:avLst/>
            <a:gdLst/>
            <a:ahLst/>
            <a:cxnLst/>
            <a:rect l="l" t="t" r="r" b="b"/>
            <a:pathLst>
              <a:path w="2898264" h="2420050">
                <a:moveTo>
                  <a:pt x="0" y="0"/>
                </a:moveTo>
                <a:lnTo>
                  <a:pt x="2898264" y="0"/>
                </a:lnTo>
                <a:lnTo>
                  <a:pt x="2898264" y="2420050"/>
                </a:lnTo>
                <a:lnTo>
                  <a:pt x="0" y="242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53525" y="5741861"/>
            <a:ext cx="7161088" cy="12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account_number (Primary Key)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name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password</a:t>
            </a:r>
          </a:p>
          <a:p>
            <a:pPr marL="453390" lvl="1" indent="-226695" algn="l">
              <a:lnSpc>
                <a:spcPts val="2562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balance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3050" y="5270945"/>
            <a:ext cx="7161088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 b="1" spc="50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ACCOUNTS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09004" y="1004887"/>
            <a:ext cx="14502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28700"/>
            <a:ext cx="5951119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2575" y="7968803"/>
            <a:ext cx="7161088" cy="161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transaction_id (Primary Key)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account_from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account_to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amount</a:t>
            </a:r>
          </a:p>
          <a:p>
            <a:pPr marL="453390" lvl="1" indent="-226695" algn="l">
              <a:lnSpc>
                <a:spcPts val="2562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5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transaction_date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2575" y="7497887"/>
            <a:ext cx="7161088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 b="1" spc="50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TRANSACTIONS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634" y="512502"/>
            <a:ext cx="4369781" cy="4369781"/>
          </a:xfrm>
          <a:custGeom>
            <a:avLst/>
            <a:gdLst/>
            <a:ahLst/>
            <a:cxnLst/>
            <a:rect l="l" t="t" r="r" b="b"/>
            <a:pathLst>
              <a:path w="4369781" h="4369781">
                <a:moveTo>
                  <a:pt x="0" y="0"/>
                </a:moveTo>
                <a:lnTo>
                  <a:pt x="4369781" y="0"/>
                </a:lnTo>
                <a:lnTo>
                  <a:pt x="4369781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71135" y="2379253"/>
            <a:ext cx="4844560" cy="2854707"/>
            <a:chOff x="0" y="0"/>
            <a:chExt cx="6459413" cy="380627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777" b="5777"/>
            <a:stretch>
              <a:fillRect/>
            </a:stretch>
          </p:blipFill>
          <p:spPr>
            <a:xfrm>
              <a:off x="0" y="0"/>
              <a:ext cx="6459413" cy="380627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371135" y="6043732"/>
            <a:ext cx="4844560" cy="2860704"/>
            <a:chOff x="0" y="0"/>
            <a:chExt cx="6459413" cy="381427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39822" r="5143" b="34678"/>
            <a:stretch>
              <a:fillRect/>
            </a:stretch>
          </p:blipFill>
          <p:spPr>
            <a:xfrm>
              <a:off x="0" y="0"/>
              <a:ext cx="6459413" cy="3814272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2547822" y="4005471"/>
            <a:ext cx="75510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547822" y="1494472"/>
            <a:ext cx="6288099" cy="22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APPLICATION</a:t>
            </a:r>
          </a:p>
          <a:p>
            <a:pPr marL="0" lvl="0" indent="0" algn="l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7822" y="4944547"/>
            <a:ext cx="5632094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Simple login screen requiring account number and password.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57347" y="4462348"/>
            <a:ext cx="4164472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LOGIN SCREEN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01408" y="1004887"/>
            <a:ext cx="561626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1691694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47822" y="6487831"/>
            <a:ext cx="7225596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Overview of account details with navigation to different features like balance inquiry, money transfer, etc.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57347" y="6005632"/>
            <a:ext cx="4164472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DASHBOARD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47822" y="8377162"/>
            <a:ext cx="563209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List of transactions with dates and amounts.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57347" y="7894963"/>
            <a:ext cx="4164472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TRANSACTION HISTORY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06711" y="2049960"/>
            <a:ext cx="5680110" cy="6187079"/>
            <a:chOff x="0" y="0"/>
            <a:chExt cx="7573480" cy="8249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9417" r="19417"/>
            <a:stretch>
              <a:fillRect/>
            </a:stretch>
          </p:blipFill>
          <p:spPr>
            <a:xfrm>
              <a:off x="0" y="0"/>
              <a:ext cx="7573480" cy="8249439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750050" y="7782559"/>
            <a:ext cx="4340415" cy="1475741"/>
          </a:xfrm>
          <a:custGeom>
            <a:avLst/>
            <a:gdLst/>
            <a:ahLst/>
            <a:cxnLst/>
            <a:rect l="l" t="t" r="r" b="b"/>
            <a:pathLst>
              <a:path w="4340415" h="1475741">
                <a:moveTo>
                  <a:pt x="0" y="0"/>
                </a:moveTo>
                <a:lnTo>
                  <a:pt x="4340415" y="0"/>
                </a:lnTo>
                <a:lnTo>
                  <a:pt x="4340415" y="1475741"/>
                </a:lnTo>
                <a:lnTo>
                  <a:pt x="0" y="147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9322173" y="3697943"/>
            <a:ext cx="75510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900363" y="2819587"/>
            <a:ext cx="630371" cy="1033395"/>
          </a:xfrm>
          <a:custGeom>
            <a:avLst/>
            <a:gdLst/>
            <a:ahLst/>
            <a:cxnLst/>
            <a:rect l="l" t="t" r="r" b="b"/>
            <a:pathLst>
              <a:path w="630371" h="1033395">
                <a:moveTo>
                  <a:pt x="0" y="0"/>
                </a:moveTo>
                <a:lnTo>
                  <a:pt x="630371" y="0"/>
                </a:lnTo>
                <a:lnTo>
                  <a:pt x="630371" y="1033395"/>
                </a:lnTo>
                <a:lnTo>
                  <a:pt x="0" y="1033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4548" y="2183310"/>
            <a:ext cx="6151933" cy="115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FUTURE STEPS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09004" y="1004887"/>
            <a:ext cx="14502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28700"/>
            <a:ext cx="5951119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2173" y="4118291"/>
            <a:ext cx="479051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DATABASE CONNECTIVITY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2173" y="4532822"/>
            <a:ext cx="479051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Setup and integrate with MySQL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2173" y="5160413"/>
            <a:ext cx="479051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CODING CORE LOGIC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2173" y="5574943"/>
            <a:ext cx="567049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Implement account management, balance updates, transfers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2173" y="6616978"/>
            <a:ext cx="479051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UI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2173" y="7031509"/>
            <a:ext cx="589337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Enhance user interface and user experience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2173" y="7744459"/>
            <a:ext cx="479051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TESTING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2173" y="8158990"/>
            <a:ext cx="479051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Unit testing of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55121"/>
            <a:ext cx="7248200" cy="7300950"/>
            <a:chOff x="0" y="0"/>
            <a:chExt cx="9664267" cy="9734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6445" b="16445"/>
            <a:stretch>
              <a:fillRect/>
            </a:stretch>
          </p:blipFill>
          <p:spPr>
            <a:xfrm>
              <a:off x="0" y="0"/>
              <a:ext cx="9664267" cy="97346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555091" y="1855121"/>
            <a:ext cx="8704209" cy="7403179"/>
            <a:chOff x="0" y="0"/>
            <a:chExt cx="2292467" cy="1949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2466" cy="1949809"/>
            </a:xfrm>
            <a:custGeom>
              <a:avLst/>
              <a:gdLst/>
              <a:ahLst/>
              <a:cxnLst/>
              <a:rect l="l" t="t" r="r" b="b"/>
              <a:pathLst>
                <a:path w="2292466" h="1949809">
                  <a:moveTo>
                    <a:pt x="13342" y="0"/>
                  </a:moveTo>
                  <a:lnTo>
                    <a:pt x="2279125" y="0"/>
                  </a:lnTo>
                  <a:cubicBezTo>
                    <a:pt x="2282663" y="0"/>
                    <a:pt x="2286057" y="1406"/>
                    <a:pt x="2288559" y="3908"/>
                  </a:cubicBezTo>
                  <a:cubicBezTo>
                    <a:pt x="2291061" y="6410"/>
                    <a:pt x="2292466" y="9803"/>
                    <a:pt x="2292466" y="13342"/>
                  </a:cubicBezTo>
                  <a:lnTo>
                    <a:pt x="2292466" y="1936467"/>
                  </a:lnTo>
                  <a:cubicBezTo>
                    <a:pt x="2292466" y="1940005"/>
                    <a:pt x="2291061" y="1943399"/>
                    <a:pt x="2288559" y="1945901"/>
                  </a:cubicBezTo>
                  <a:cubicBezTo>
                    <a:pt x="2286057" y="1948403"/>
                    <a:pt x="2282663" y="1949809"/>
                    <a:pt x="2279125" y="1949809"/>
                  </a:cubicBezTo>
                  <a:lnTo>
                    <a:pt x="13342" y="1949809"/>
                  </a:lnTo>
                  <a:cubicBezTo>
                    <a:pt x="9803" y="1949809"/>
                    <a:pt x="6410" y="1948403"/>
                    <a:pt x="3908" y="1945901"/>
                  </a:cubicBezTo>
                  <a:cubicBezTo>
                    <a:pt x="1406" y="1943399"/>
                    <a:pt x="0" y="1940005"/>
                    <a:pt x="0" y="1936467"/>
                  </a:cubicBezTo>
                  <a:lnTo>
                    <a:pt x="0" y="13342"/>
                  </a:lnTo>
                  <a:cubicBezTo>
                    <a:pt x="0" y="9803"/>
                    <a:pt x="1406" y="6410"/>
                    <a:pt x="3908" y="3908"/>
                  </a:cubicBezTo>
                  <a:cubicBezTo>
                    <a:pt x="6410" y="1406"/>
                    <a:pt x="9803" y="0"/>
                    <a:pt x="13342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92467" cy="194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3209" y="2550033"/>
            <a:ext cx="5660735" cy="22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 &amp; Q&amp;A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3209" y="5871989"/>
            <a:ext cx="6404199" cy="9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 spc="5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In this project, we aim to develop a user-friendly and secure banking application using Java and JDBC.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523209" y="5298829"/>
            <a:ext cx="75510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3209" y="7528595"/>
            <a:ext cx="715245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Now Medium"/>
                <a:ea typeface="Now Medium"/>
                <a:cs typeface="Now Medium"/>
                <a:sym typeface="Now Medium"/>
              </a:rPr>
              <a:t>WE WELCOME ANY QUESTIONS OR FEEDBACK FROM THE AUDIENCE.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01408" y="1004887"/>
            <a:ext cx="561626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BANK OF JAVA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1691694" cy="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47750" y="790348"/>
            <a:ext cx="0" cy="1122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609540" y="886454"/>
            <a:ext cx="3200620" cy="4515866"/>
          </a:xfrm>
          <a:custGeom>
            <a:avLst/>
            <a:gdLst/>
            <a:ahLst/>
            <a:cxnLst/>
            <a:rect l="l" t="t" r="r" b="b"/>
            <a:pathLst>
              <a:path w="3200620" h="4515866">
                <a:moveTo>
                  <a:pt x="0" y="0"/>
                </a:moveTo>
                <a:lnTo>
                  <a:pt x="3200620" y="0"/>
                </a:lnTo>
                <a:lnTo>
                  <a:pt x="3200620" y="4515866"/>
                </a:lnTo>
                <a:lnTo>
                  <a:pt x="0" y="4515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57481" y="7444746"/>
            <a:ext cx="6304118" cy="22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TEAM CONTRIBUTIONS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8906" y="876929"/>
            <a:ext cx="3547463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197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8906" y="1246322"/>
            <a:ext cx="3831954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b="1" spc="43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Yash Garg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8906" y="1611717"/>
            <a:ext cx="7426468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Lead Developer, JDBC Integration, Database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74631" y="6005162"/>
            <a:ext cx="678696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EACH MEMBER CONTRIBUTED TO THE CORE ASPECTS OF THE APPLICATION, ENSURING THE PROJECT PROGRESSES SMOOTHLY.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047750" y="2233356"/>
            <a:ext cx="0" cy="1122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78906" y="2319937"/>
            <a:ext cx="3547463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252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8906" y="2689330"/>
            <a:ext cx="3831954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b="1" spc="43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Dhruv Gupta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8906" y="3054725"/>
            <a:ext cx="7426468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User Interface Design, Application Workflow, Testing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65009" y="3769785"/>
            <a:ext cx="0" cy="1122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96164" y="3856366"/>
            <a:ext cx="3547463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259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6164" y="4225759"/>
            <a:ext cx="3831954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b="1" spc="43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Apurva Bansal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6164" y="4591154"/>
            <a:ext cx="7426468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Database Schema Design, Transaction Management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082268" y="5306214"/>
            <a:ext cx="0" cy="1122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513423" y="5392795"/>
            <a:ext cx="3547463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258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3423" y="5762188"/>
            <a:ext cx="3831954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b="1" spc="43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Ritesh Kumar Sinha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3423" y="6127583"/>
            <a:ext cx="7426468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Account Management Module, Security Implementation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1099526" y="6842642"/>
            <a:ext cx="0" cy="1122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530682" y="6929224"/>
            <a:ext cx="3547463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250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0682" y="7298616"/>
            <a:ext cx="3831954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b="1" spc="43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Anshul Sirohi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0682" y="7664012"/>
            <a:ext cx="7426468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Money Transfer Module, Error Handling, Testing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1084059" y="8374435"/>
            <a:ext cx="0" cy="1122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515214" y="8461016"/>
            <a:ext cx="3547463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251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5214" y="8830409"/>
            <a:ext cx="3831954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5"/>
              </a:lnSpc>
              <a:spcBef>
                <a:spcPct val="0"/>
              </a:spcBef>
            </a:pPr>
            <a:r>
              <a:rPr lang="en-US" sz="1807" b="1" spc="43">
                <a:solidFill>
                  <a:srgbClr val="1B1B1B"/>
                </a:solidFill>
                <a:latin typeface="Now Bold"/>
                <a:ea typeface="Now Bold"/>
                <a:cs typeface="Now Bold"/>
                <a:sym typeface="Now Bold"/>
              </a:rPr>
              <a:t>Saurav Agrawal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5214" y="9195804"/>
            <a:ext cx="7426468" cy="2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5"/>
              </a:lnSpc>
              <a:spcBef>
                <a:spcPct val="0"/>
              </a:spcBef>
            </a:pPr>
            <a:r>
              <a:rPr lang="en-US" sz="1807" spc="43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Security Implementation, Documentation, Reporting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363</Words>
  <Application>Microsoft Office PowerPoint</Application>
  <PresentationFormat>Custom</PresentationFormat>
  <Paragraphs>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Now</vt:lpstr>
      <vt:lpstr>Arial</vt:lpstr>
      <vt:lpstr>Now Medium</vt:lpstr>
      <vt:lpstr>Calibri</vt:lpstr>
      <vt:lpstr>Now Bold</vt:lpstr>
      <vt:lpstr>Anton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Application using JDBC V1</dc:title>
  <cp:lastModifiedBy>Yash Garg</cp:lastModifiedBy>
  <cp:revision>2</cp:revision>
  <dcterms:created xsi:type="dcterms:W3CDTF">2006-08-16T00:00:00Z</dcterms:created>
  <dcterms:modified xsi:type="dcterms:W3CDTF">2024-09-09T16:32:51Z</dcterms:modified>
  <dc:identifier>DAGQR0tUAFE</dc:identifier>
</cp:coreProperties>
</file>